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4" r:id="rId9"/>
    <p:sldId id="275" r:id="rId10"/>
    <p:sldId id="276" r:id="rId11"/>
    <p:sldId id="265" r:id="rId12"/>
    <p:sldId id="264" r:id="rId13"/>
    <p:sldId id="266" r:id="rId14"/>
    <p:sldId id="267" r:id="rId15"/>
    <p:sldId id="277" r:id="rId16"/>
    <p:sldId id="268" r:id="rId17"/>
    <p:sldId id="278" r:id="rId18"/>
    <p:sldId id="279" r:id="rId19"/>
    <p:sldId id="269" r:id="rId20"/>
    <p:sldId id="270" r:id="rId21"/>
    <p:sldId id="280" r:id="rId22"/>
    <p:sldId id="281" r:id="rId23"/>
    <p:sldId id="282" r:id="rId24"/>
    <p:sldId id="283" r:id="rId25"/>
    <p:sldId id="271" r:id="rId26"/>
    <p:sldId id="284" r:id="rId27"/>
    <p:sldId id="285" r:id="rId28"/>
    <p:sldId id="286" r:id="rId29"/>
    <p:sldId id="287" r:id="rId30"/>
    <p:sldId id="273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C5C"/>
    <a:srgbClr val="EFE857"/>
    <a:srgbClr val="B76E0D"/>
    <a:srgbClr val="EE90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FD6C-47B7-468D-9920-B0B828D725FD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4FD81-4ABE-4B06-9217-6D583A675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FCBB9-18DD-4D6F-B2B9-03876FAB99FA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6BC8-602B-47AD-BFBF-E98EB6C0A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01412-F1A3-4B01-8DC0-84391B2D70E6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123E8-830A-4FAD-867C-BC60EA8F8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819AF-CF7C-4B9A-9422-B2A5D6CF9145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9BBFE-DD29-4FAB-B137-E5C0470EF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EBD85-25AC-4B85-BA17-A067DA88D138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39201-6C08-49AA-9A25-20F2F0ED5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5BC0B-E5F3-4A82-94FC-31CC25A98F12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EF9F8-454F-4DB6-914D-F8B531713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EDBB9-4E53-4A9C-9749-CC4DADA0F4BE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CF8EA-F27F-4C59-834A-373E6AAB2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8CF1C-CE18-474C-8057-8D882CE751C5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7EB84-3B52-4645-A3C7-F6CBEC4D9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6042-3B37-44C5-81DB-649E35092EFA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27DBE-5D25-41F4-B93A-EE9FA5335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0D279-AEFA-47A9-BF53-8C02778CECAD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891C8-EF4B-43AE-8BAE-88AB33A91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8D2F8-5B4D-464E-A73F-CAA82C60CB77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55014-1174-4099-A484-0263294EB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8E633B-418A-43C5-9519-F96874D2DEAC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F781BD-EDB8-4E4B-BAD8-F8347E924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3" r:id="rId4"/>
    <p:sldLayoutId id="2147483747" r:id="rId5"/>
    <p:sldLayoutId id="2147483742" r:id="rId6"/>
    <p:sldLayoutId id="2147483748" r:id="rId7"/>
    <p:sldLayoutId id="2147483749" r:id="rId8"/>
    <p:sldLayoutId id="2147483750" r:id="rId9"/>
    <p:sldLayoutId id="2147483741" r:id="rId10"/>
    <p:sldLayoutId id="214748375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640081" y="3000371"/>
            <a:ext cx="45719" cy="60007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0" y="3886200"/>
            <a:ext cx="36957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428604"/>
            <a:ext cx="7286676" cy="1569660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Сенсорное воспитание детей раннего возраста</a:t>
            </a:r>
          </a:p>
        </p:txBody>
      </p:sp>
      <p:pic>
        <p:nvPicPr>
          <p:cNvPr id="13316" name="Рисунок 4" descr="CIMG92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2500313"/>
            <a:ext cx="5929312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92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1142976" y="1785926"/>
            <a:ext cx="6890588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Содержимое 3" descr="CIMG92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58" y="2428868"/>
            <a:ext cx="5072098" cy="4214818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CIMG92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3" y="285728"/>
            <a:ext cx="4718145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IMG9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3714752"/>
            <a:ext cx="5162953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92869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B050"/>
                </a:solidFill>
              </a:rPr>
              <a:t>Моя любимая игрушка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CIMG92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142984"/>
            <a:ext cx="4071966" cy="3787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IMG92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6113" y="928670"/>
            <a:ext cx="4157853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7" name="Рисунок 5" descr="CIMG92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428604"/>
            <a:ext cx="7763692" cy="582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Рисунок 4" descr="CIMG9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29"/>
            <a:ext cx="7786742" cy="6340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92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714356"/>
            <a:ext cx="7929618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Рисунок 4" descr="CIMG9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428604"/>
            <a:ext cx="6286543" cy="6286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92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571480"/>
            <a:ext cx="8108581" cy="6143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92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028512"/>
            <a:ext cx="7572428" cy="5686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070C0"/>
                </a:solidFill>
                <a:latin typeface="+mn-lt"/>
              </a:rPr>
              <a:t>Подбери шарик</a:t>
            </a:r>
            <a:endParaRPr lang="ru-RU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Содержимое 3" descr="CIMG92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71613"/>
            <a:ext cx="6786610" cy="4937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14300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Сенсорное развитие ребенка</a:t>
            </a: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–это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500174"/>
            <a:ext cx="5429288" cy="5000660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развитие его восприятия и формирование представлений о внешних свойствах предметов: их форме, цвете, величине, положении в пространстве, а также запахе, вкусе и т.д.</a:t>
            </a:r>
            <a:endParaRPr lang="ru-RU" dirty="0"/>
          </a:p>
        </p:txBody>
      </p:sp>
      <p:pic>
        <p:nvPicPr>
          <p:cNvPr id="14341" name="Рисунок 4" descr="CIMG923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643063"/>
            <a:ext cx="307181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7" descr="CIMG9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285860"/>
            <a:ext cx="6143668" cy="5411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04800" y="2428868"/>
            <a:ext cx="1552556" cy="365125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92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928671"/>
            <a:ext cx="5857916" cy="571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92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000108"/>
            <a:ext cx="6547104" cy="5530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92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586629"/>
            <a:ext cx="5857916" cy="6011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92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7" y="814539"/>
            <a:ext cx="6804942" cy="5829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CIMG92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000108"/>
            <a:ext cx="8258878" cy="5572164"/>
          </a:xfrm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92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998217"/>
            <a:ext cx="6858048" cy="540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92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4555" y="1357298"/>
            <a:ext cx="7420556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92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1331" y="1357298"/>
            <a:ext cx="7779701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92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285860"/>
            <a:ext cx="5025183" cy="5220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7186" cy="100013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EE9012"/>
                </a:solidFill>
              </a:rPr>
              <a:t>Сенсорное воспитание </a:t>
            </a:r>
            <a:endParaRPr lang="ru-RU" b="1" dirty="0">
              <a:solidFill>
                <a:srgbClr val="EE901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3" y="1571625"/>
            <a:ext cx="4643437" cy="37147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B76E0D"/>
                </a:solidFill>
              </a:rPr>
              <a:t>означает целенаправленное совершенствование, развитие у детей сенсорных процессов (ощущений, восприятий, представлений).</a:t>
            </a:r>
            <a:endParaRPr lang="ru-RU" sz="2800" dirty="0">
              <a:solidFill>
                <a:srgbClr val="B76E0D"/>
              </a:solidFill>
            </a:endParaRPr>
          </a:p>
        </p:txBody>
      </p:sp>
      <p:pic>
        <p:nvPicPr>
          <p:cNvPr id="15363" name="Рисунок 3" descr="CIMG923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3937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35729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B050"/>
                </a:solidFill>
              </a:rPr>
              <a:t>Спасибо за внимание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30722" name="Содержимое 3" descr="CIMG92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500188"/>
            <a:ext cx="7143750" cy="4835525"/>
          </a:xfr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EA5C5C"/>
                </a:solidFill>
              </a:rPr>
              <a:t>Это мы - </a:t>
            </a:r>
            <a:r>
              <a:rPr lang="ru-RU" b="1" i="1" dirty="0" err="1" smtClean="0">
                <a:solidFill>
                  <a:srgbClr val="EA5C5C"/>
                </a:solidFill>
              </a:rPr>
              <a:t>дельфинчики</a:t>
            </a:r>
            <a:endParaRPr lang="ru-RU" b="1" i="1" dirty="0">
              <a:solidFill>
                <a:srgbClr val="EA5C5C"/>
              </a:solidFill>
            </a:endParaRPr>
          </a:p>
        </p:txBody>
      </p:sp>
      <p:pic>
        <p:nvPicPr>
          <p:cNvPr id="4" name="Содержимое 3" descr="CIMG91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357298"/>
            <a:ext cx="7500990" cy="5214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CIMG92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14290"/>
            <a:ext cx="6929486" cy="6357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1442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B0F0"/>
                </a:solidFill>
              </a:rPr>
              <a:t>Мы играем и занимаемся 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19458" name="Содержимое 3" descr="CIMG92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071563"/>
            <a:ext cx="3440113" cy="2579687"/>
          </a:xfrm>
        </p:spPr>
      </p:pic>
      <p:pic>
        <p:nvPicPr>
          <p:cNvPr id="19459" name="Рисунок 4" descr="CIMG924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143125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 descr="CIMG924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857625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92869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  </a:t>
            </a:r>
            <a:r>
              <a:rPr lang="ru-RU" b="1" i="1" dirty="0" smtClean="0">
                <a:solidFill>
                  <a:srgbClr val="0070C0"/>
                </a:solidFill>
              </a:rPr>
              <a:t>Игры с </a:t>
            </a:r>
            <a:r>
              <a:rPr lang="ru-RU" b="1" i="1" dirty="0" err="1" smtClean="0">
                <a:solidFill>
                  <a:srgbClr val="0070C0"/>
                </a:solidFill>
              </a:rPr>
              <a:t>пазлами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CIMG9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315772"/>
            <a:ext cx="5857915" cy="4970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IMG9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3" y="1227699"/>
            <a:ext cx="7266606" cy="505882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92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1500166" y="1285860"/>
            <a:ext cx="5857916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185</TotalTime>
  <Words>80</Words>
  <Application>Microsoft Office PowerPoint</Application>
  <PresentationFormat>Экран (4:3)</PresentationFormat>
  <Paragraphs>12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 </vt:lpstr>
      <vt:lpstr>Сенсорное развитие ребенка –это</vt:lpstr>
      <vt:lpstr>Сенсорное воспитание </vt:lpstr>
      <vt:lpstr>Это мы - дельфинчики</vt:lpstr>
      <vt:lpstr>Слайд 5</vt:lpstr>
      <vt:lpstr>Мы играем и занимаемся </vt:lpstr>
      <vt:lpstr>  Игры с пазлами </vt:lpstr>
      <vt:lpstr>Слайд 8</vt:lpstr>
      <vt:lpstr>Слайд 9</vt:lpstr>
      <vt:lpstr>Слайд 10</vt:lpstr>
      <vt:lpstr>Слайд 11</vt:lpstr>
      <vt:lpstr>Моя любимая игрушка</vt:lpstr>
      <vt:lpstr>Слайд 13</vt:lpstr>
      <vt:lpstr>Слайд 14</vt:lpstr>
      <vt:lpstr>Слайд 15</vt:lpstr>
      <vt:lpstr>Слайд 16</vt:lpstr>
      <vt:lpstr>Слайд 17</vt:lpstr>
      <vt:lpstr>Слайд 18</vt:lpstr>
      <vt:lpstr>Подбери шарик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Dom</dc:creator>
  <cp:lastModifiedBy>Dom</cp:lastModifiedBy>
  <cp:revision>18</cp:revision>
  <dcterms:created xsi:type="dcterms:W3CDTF">2015-10-23T18:24:46Z</dcterms:created>
  <dcterms:modified xsi:type="dcterms:W3CDTF">2015-11-29T13:51:24Z</dcterms:modified>
</cp:coreProperties>
</file>